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9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36" autoAdjust="0"/>
    <p:restoredTop sz="94660"/>
  </p:normalViewPr>
  <p:slideViewPr>
    <p:cSldViewPr>
      <p:cViewPr>
        <p:scale>
          <a:sx n="70" d="100"/>
          <a:sy n="70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DDB670-FA77-480C-A5C6-5CB957603256}" type="datetimeFigureOut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5C770-D9F1-4491-897C-633472391BD9}" type="slidenum">
              <a:rPr lang="pt-PT" smtClean="0"/>
              <a:pPr/>
              <a:t>‹nº›</a:t>
            </a:fld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617049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41C-3BA7-44E0-9C0E-16F3A79B8567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DBCCE-FA92-478A-A6BB-6010BA484E0E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41C-3BA7-44E0-9C0E-16F3A79B8567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41C-3BA7-44E0-9C0E-16F3A79B8567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41C-3BA7-44E0-9C0E-16F3A79B8567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41C-3BA7-44E0-9C0E-16F3A79B8567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BE35-589D-4FF8-B352-38DEADBC8BC1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641C-3BA7-44E0-9C0E-16F3A79B8567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B6623-2CC0-4616-9A75-D0CB7986119E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2B03B7-46FF-496A-A29F-6ACD04D70D63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D2892-2E91-480B-B4A6-BC70E937ED86}" type="datetime1">
              <a:rPr lang="pt-PT" smtClean="0"/>
              <a:pPr/>
              <a:t>21-03-2012</a:t>
            </a:fld>
            <a:endParaRPr lang="pt-P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PT" dirty="0" smtClean="0"/>
              <a:t>Joana Pereira e Márcia Seguro</a:t>
            </a:r>
            <a:endParaRPr lang="pt-P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1557E990-2916-4B3C-AB1B-134B1226DBE7}" type="slidenum">
              <a:rPr lang="pt-PT" smtClean="0"/>
              <a:pPr/>
              <a:t>‹nº›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pt-PT" dirty="0" smtClean="0"/>
              <a:t>Joana Pereira e Márcia Seguro</a:t>
            </a:r>
            <a:endParaRPr lang="pt-P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88D641C-3BA7-44E0-9C0E-16F3A79B8567}" type="datetime1">
              <a:rPr lang="pt-PT" smtClean="0"/>
              <a:pPr/>
              <a:t>21-03-2012</a:t>
            </a:fld>
            <a:endParaRPr lang="pt-P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pt.wikipedia.org/wiki/Cartografia" TargetMode="External"/><Relationship Id="rId2" Type="http://schemas.openxmlformats.org/officeDocument/2006/relationships/hyperlink" Target="http://www.google.com/search?hl=pt-PT&amp;q=imagens+ilha+terceira&amp;bav=on.2,or.r_gc.r_pw.r_qf.,cf.osb&amp;biw=1366&amp;bih=624&amp;um=1&amp;ie=UTF-8&amp;tbm=isch&amp;source=og&amp;sa=N&amp;tab=wi&amp;ei=vTFqT_DHDsPQ0QX567SDC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t.wikipedia.org/wiki/Geomorfologia_da_Ilha_Terceir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9512" y="5805264"/>
            <a:ext cx="7543800" cy="937791"/>
          </a:xfrm>
        </p:spPr>
        <p:txBody>
          <a:bodyPr>
            <a:noAutofit/>
          </a:bodyPr>
          <a:lstStyle/>
          <a:p>
            <a:r>
              <a:rPr lang="pt-PT" sz="6000" b="1" dirty="0" smtClean="0">
                <a:solidFill>
                  <a:schemeClr val="bg2">
                    <a:lumMod val="50000"/>
                  </a:schemeClr>
                </a:solidFill>
                <a:latin typeface="Candara" pitchFamily="34" charset="0"/>
              </a:rPr>
              <a:t>Açores – Ilha Terceira</a:t>
            </a:r>
            <a:endParaRPr lang="pt-PT" sz="6000" b="1" dirty="0">
              <a:solidFill>
                <a:schemeClr val="bg2">
                  <a:lumMod val="50000"/>
                </a:schemeClr>
              </a:solidFill>
              <a:latin typeface="Candara" pitchFamily="34" charset="0"/>
            </a:endParaRPr>
          </a:p>
        </p:txBody>
      </p:sp>
      <p:sp>
        <p:nvSpPr>
          <p:cNvPr id="9" name="Espaço Reservado para Rodapé 3"/>
          <p:cNvSpPr txBox="1">
            <a:spLocks/>
          </p:cNvSpPr>
          <p:nvPr/>
        </p:nvSpPr>
        <p:spPr>
          <a:xfrm rot="16200000">
            <a:off x="7478920" y="6373976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Geologia 12ºano</a:t>
            </a:r>
            <a:endParaRPr lang="pt-PT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 descr="C:\Users\Joana\Desktop\images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1356" y="506619"/>
            <a:ext cx="2225211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C:\Users\Joana\Desktop\wqdwq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3911892"/>
            <a:ext cx="2466975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1356" y="3911892"/>
            <a:ext cx="2441235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4" y="501031"/>
            <a:ext cx="2466975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2" descr="C:\Users\Joana\Desktop\images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2591" y="3911892"/>
            <a:ext cx="2466975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C:\Users\Joana\Desktop\wqdwq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41356" y="2233730"/>
            <a:ext cx="2466975" cy="1847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http://t3.gstatic.com/images?q=tbn:ANd9GcQQd86vZ_yquyVMqerznCUDnllEJnULenbftKd5DmFI8x_T5Wt8M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88989" y="501030"/>
            <a:ext cx="2466975" cy="18478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http://t3.gstatic.com/images?q=tbn:ANd9GcQQd86vZ_yquyVMqerznCUDnllEJnULenbftKd5DmFI8x_T5Wt8M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2" y="2081101"/>
            <a:ext cx="2466975" cy="184785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Joana\Desktop\transferir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9096" y="2016290"/>
            <a:ext cx="3031141" cy="20804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3617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7992888" cy="1431032"/>
          </a:xfrm>
        </p:spPr>
        <p:txBody>
          <a:bodyPr>
            <a:normAutofit fontScale="90000"/>
          </a:bodyPr>
          <a:lstStyle/>
          <a:p>
            <a:pPr algn="ctr"/>
            <a:r>
              <a:rPr lang="pt-PT" sz="4000" dirty="0">
                <a:solidFill>
                  <a:schemeClr val="bg2">
                    <a:lumMod val="50000"/>
                  </a:schemeClr>
                </a:solidFill>
              </a:rPr>
              <a:t>Porquê a escolha dos Açores, nomeadamente a ilha da Terceira?</a:t>
            </a:r>
            <a:r>
              <a:rPr lang="pt-PT" sz="40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pt-PT" sz="40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pt-PT" dirty="0"/>
              <a:t/>
            </a:r>
            <a:br>
              <a:rPr lang="pt-PT" dirty="0"/>
            </a:br>
            <a:endParaRPr lang="pt-PT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8583" y="1556792"/>
            <a:ext cx="7620000" cy="2404864"/>
          </a:xfrm>
        </p:spPr>
        <p:txBody>
          <a:bodyPr/>
          <a:lstStyle/>
          <a:p>
            <a:pPr algn="just"/>
            <a:r>
              <a:rPr lang="pt-PT" sz="2000" dirty="0"/>
              <a:t>A escolha que o nosso grupo realizou em relação a esta zona deveu-se ao cumprimento desta em relação aos requisitos do </a:t>
            </a:r>
            <a:r>
              <a:rPr lang="pt-PT" sz="2000" b="1" dirty="0"/>
              <a:t>vulcanismo</a:t>
            </a:r>
            <a:r>
              <a:rPr lang="pt-PT" sz="2000" dirty="0"/>
              <a:t> (activo) , das </a:t>
            </a:r>
            <a:r>
              <a:rPr lang="pt-PT" sz="2000" b="1" dirty="0"/>
              <a:t>falhas tectónicas</a:t>
            </a:r>
            <a:r>
              <a:rPr lang="pt-PT" sz="2000" dirty="0"/>
              <a:t> e </a:t>
            </a:r>
            <a:r>
              <a:rPr lang="pt-PT" sz="2000" b="1" dirty="0"/>
              <a:t>dobras</a:t>
            </a:r>
            <a:r>
              <a:rPr lang="pt-PT" sz="2000" dirty="0"/>
              <a:t>. </a:t>
            </a:r>
          </a:p>
          <a:p>
            <a:pPr algn="just"/>
            <a:r>
              <a:rPr lang="pt-PT" sz="2000" dirty="0"/>
              <a:t>Desta forma pretendemos assim evidenciar os mecanismos que ocorrem nesta desde a sua formação até aos dias de hoje e os cuidados a ter na prevenção desta zona, bem como noutras semelhantes.</a:t>
            </a:r>
          </a:p>
          <a:p>
            <a:pPr marL="0" indent="0" algn="just">
              <a:buNone/>
            </a:pPr>
            <a:endParaRPr lang="pt-PT" sz="2000" dirty="0"/>
          </a:p>
        </p:txBody>
      </p:sp>
      <p:pic>
        <p:nvPicPr>
          <p:cNvPr id="4" name="Picture 2" descr="http://upload.wikimedia.org/wikipedia/commons/d/d9/Pico_Matias_Sim%C3%A3o,_Altares,_Angra_do_Hero%C3%ADsmo,_Ilha_Terceira,_Arquip%C3%A9lago_dos_A%C3%A7ores,_Portuga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7553" y="3793848"/>
            <a:ext cx="4307020" cy="28803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ipt.olhares.com/data/big/43/43656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585576"/>
            <a:ext cx="4119414" cy="205970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spaço Reservado para Rodapé 3"/>
          <p:cNvSpPr txBox="1">
            <a:spLocks/>
          </p:cNvSpPr>
          <p:nvPr/>
        </p:nvSpPr>
        <p:spPr>
          <a:xfrm rot="16200000">
            <a:off x="7478920" y="6373976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Geologia 12ºano</a:t>
            </a:r>
            <a:endParaRPr lang="pt-PT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4440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476672"/>
            <a:ext cx="3672408" cy="3528392"/>
          </a:xfrm>
          <a:ln>
            <a:solidFill>
              <a:schemeClr val="bg2">
                <a:lumMod val="5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marL="114300" indent="0" algn="ctr">
              <a:buNone/>
            </a:pPr>
            <a:endParaRPr lang="pt-PT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ctr">
              <a:buNone/>
            </a:pP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Vantagens desta zona</a:t>
            </a:r>
          </a:p>
          <a:p>
            <a:pPr lvl="0" algn="ctr"/>
            <a:endParaRPr lang="pt-PT" sz="2000" dirty="0" smtClean="0"/>
          </a:p>
          <a:p>
            <a:pPr lvl="0" algn="ctr">
              <a:lnSpc>
                <a:spcPct val="150000"/>
              </a:lnSpc>
            </a:pPr>
            <a:r>
              <a:rPr lang="pt-PT" sz="2000" dirty="0" smtClean="0"/>
              <a:t>Energia geotérmica </a:t>
            </a:r>
          </a:p>
          <a:p>
            <a:pPr lvl="0" algn="ctr">
              <a:lnSpc>
                <a:spcPct val="150000"/>
              </a:lnSpc>
            </a:pPr>
            <a:r>
              <a:rPr lang="pt-PT" sz="2000" dirty="0" smtClean="0"/>
              <a:t>Energia das marés</a:t>
            </a:r>
          </a:p>
          <a:p>
            <a:pPr lvl="0" algn="ctr">
              <a:lnSpc>
                <a:spcPct val="150000"/>
              </a:lnSpc>
            </a:pPr>
            <a:r>
              <a:rPr lang="pt-PT" sz="2000" dirty="0" smtClean="0"/>
              <a:t>Energia eólica</a:t>
            </a:r>
          </a:p>
          <a:p>
            <a:pPr lvl="0" algn="ctr">
              <a:lnSpc>
                <a:spcPct val="150000"/>
              </a:lnSpc>
            </a:pPr>
            <a:r>
              <a:rPr lang="pt-PT" sz="2000" dirty="0" smtClean="0"/>
              <a:t>Terras férteis</a:t>
            </a:r>
          </a:p>
          <a:p>
            <a:pPr lvl="0" algn="ctr">
              <a:lnSpc>
                <a:spcPct val="150000"/>
              </a:lnSpc>
            </a:pPr>
            <a:r>
              <a:rPr lang="pt-PT" sz="2000" dirty="0" smtClean="0"/>
              <a:t>Proporciona bonitas paisagens (turismo) </a:t>
            </a:r>
          </a:p>
          <a:p>
            <a:endParaRPr lang="pt-PT" dirty="0"/>
          </a:p>
        </p:txBody>
      </p:sp>
      <p:pic>
        <p:nvPicPr>
          <p:cNvPr id="10" name="Picture 4" descr="http://www.alentejolitoral.pt/PortalRegional/PublishingImages/Ind%C3%BAstria/energiasrenovavei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49041" y="4582270"/>
            <a:ext cx="2016224" cy="2038389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1.bp.blogspot.com/_8Nnc0mE5IKQ/TUI0hd9fXfI/AAAAAAAABSc/pe6Qfz4UeBo/s400/vulcanismo003japa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071" y="4582270"/>
            <a:ext cx="2248043" cy="2027066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C:\Users\Joana\Desktop\wqdwqd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5265" y="4593071"/>
            <a:ext cx="2106935" cy="1963785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" descr="http://t3.gstatic.com/images?q=tbn:ANd9GcQQd86vZ_yquyVMqerznCUDnllEJnULenbftKd5DmFI8x_T5Wt8M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593070"/>
            <a:ext cx="2107480" cy="1963786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Espaço Reservado para Rodapé 3"/>
          <p:cNvSpPr txBox="1">
            <a:spLocks/>
          </p:cNvSpPr>
          <p:nvPr/>
        </p:nvSpPr>
        <p:spPr>
          <a:xfrm rot="16200000">
            <a:off x="7478920" y="6373976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Geologia 12ºano</a:t>
            </a:r>
            <a:endParaRPr lang="pt-PT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Espaço Reservado para Conteúdo 2"/>
          <p:cNvSpPr txBox="1">
            <a:spLocks/>
          </p:cNvSpPr>
          <p:nvPr/>
        </p:nvSpPr>
        <p:spPr>
          <a:xfrm>
            <a:off x="4410683" y="476672"/>
            <a:ext cx="3672408" cy="3528392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  <p:txBody>
          <a:bodyPr vert="horz" lIns="91440" tIns="45720" rIns="91440" bIns="45720" rtlCol="0">
            <a:normAutofit fontScale="850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4300" indent="0" algn="ctr">
              <a:buFont typeface="Arial" pitchFamily="34" charset="0"/>
              <a:buNone/>
            </a:pPr>
            <a:endParaRPr lang="pt-PT" sz="2800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114300" indent="0" algn="ctr">
              <a:buFont typeface="Arial" pitchFamily="34" charset="0"/>
              <a:buNone/>
            </a:pPr>
            <a:r>
              <a:rPr lang="pt-PT" sz="2800" dirty="0" smtClean="0">
                <a:solidFill>
                  <a:schemeClr val="bg2">
                    <a:lumMod val="50000"/>
                  </a:schemeClr>
                </a:solidFill>
              </a:rPr>
              <a:t>Desvantagens desta zona</a:t>
            </a:r>
          </a:p>
          <a:p>
            <a:pPr algn="ctr"/>
            <a:endParaRPr lang="pt-PT" sz="2000" dirty="0" smtClean="0"/>
          </a:p>
          <a:p>
            <a:pPr lvl="0" algn="ctr">
              <a:lnSpc>
                <a:spcPct val="150000"/>
              </a:lnSpc>
            </a:pPr>
            <a:r>
              <a:rPr lang="pt-PT" sz="2400" dirty="0"/>
              <a:t>Zona perigosa</a:t>
            </a:r>
          </a:p>
          <a:p>
            <a:pPr lvl="0" algn="ctr">
              <a:lnSpc>
                <a:spcPct val="150000"/>
              </a:lnSpc>
            </a:pPr>
            <a:r>
              <a:rPr lang="pt-PT" sz="2400" dirty="0"/>
              <a:t>Gastos económicos a nível de prevenção e posteriormente a nível de reabilitação</a:t>
            </a:r>
          </a:p>
          <a:p>
            <a:pPr lvl="0" algn="ctr">
              <a:lnSpc>
                <a:spcPct val="150000"/>
              </a:lnSpc>
            </a:pPr>
            <a:r>
              <a:rPr lang="pt-PT" sz="2400" dirty="0"/>
              <a:t>Perdas materiais e humanas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xmlns="" val="310163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9286" y="476672"/>
            <a:ext cx="7960394" cy="1143000"/>
          </a:xfrm>
        </p:spPr>
        <p:txBody>
          <a:bodyPr>
            <a:noAutofit/>
          </a:bodyPr>
          <a:lstStyle/>
          <a:p>
            <a:pPr lvl="0"/>
            <a:r>
              <a:rPr lang="pt-PT" sz="5400" b="1" dirty="0" smtClean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MAQUETE</a:t>
            </a:r>
            <a:r>
              <a:rPr lang="pt-PT" sz="35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/>
            </a:r>
            <a:br>
              <a:rPr lang="pt-PT" sz="3500" dirty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</a:br>
            <a:endParaRPr lang="pt-PT" sz="3500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10" name="Espaço Reservado para Rodapé 3"/>
          <p:cNvSpPr txBox="1">
            <a:spLocks/>
          </p:cNvSpPr>
          <p:nvPr/>
        </p:nvSpPr>
        <p:spPr>
          <a:xfrm rot="16200000">
            <a:off x="7478920" y="6373976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Geologia 12ºano</a:t>
            </a:r>
            <a:endParaRPr lang="pt-PT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Picture 2" descr="C:\Users\Joana\Desktop\cc-1249-r_0001_t24-C-R015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84784"/>
            <a:ext cx="6588224" cy="4941168"/>
          </a:xfrm>
          <a:prstGeom prst="rect">
            <a:avLst/>
          </a:prstGeom>
          <a:noFill/>
          <a:ln w="1905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0163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5841" y="548680"/>
            <a:ext cx="8229600" cy="1143000"/>
          </a:xfrm>
        </p:spPr>
        <p:txBody>
          <a:bodyPr>
            <a:normAutofit/>
          </a:bodyPr>
          <a:lstStyle/>
          <a:p>
            <a:r>
              <a:rPr lang="pt-PT" sz="3900" b="1" dirty="0" smtClean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Materiais a utilizar</a:t>
            </a:r>
            <a:endParaRPr lang="pt-PT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1628800"/>
            <a:ext cx="5328592" cy="3349676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pt-PT" sz="2300" b="1" dirty="0"/>
              <a:t>Base da maquete </a:t>
            </a:r>
            <a:r>
              <a:rPr lang="pt-PT" sz="2300" dirty="0"/>
              <a:t>– esferovite ou cortiça</a:t>
            </a:r>
          </a:p>
          <a:p>
            <a:pPr lvl="0" algn="just"/>
            <a:r>
              <a:rPr lang="pt-PT" sz="2300" b="1" dirty="0"/>
              <a:t>“Caixa” volta da maquete </a:t>
            </a:r>
            <a:r>
              <a:rPr lang="pt-PT" sz="2300" dirty="0"/>
              <a:t>– acrílico ou vidro</a:t>
            </a:r>
          </a:p>
          <a:p>
            <a:pPr lvl="0" algn="just"/>
            <a:r>
              <a:rPr lang="pt-PT" sz="2300" b="1" dirty="0"/>
              <a:t>Vulcão</a:t>
            </a:r>
            <a:r>
              <a:rPr lang="pt-PT" sz="2300" dirty="0"/>
              <a:t> – barro</a:t>
            </a:r>
          </a:p>
          <a:p>
            <a:pPr lvl="0" algn="just"/>
            <a:r>
              <a:rPr lang="pt-PT" sz="2300" b="1" dirty="0"/>
              <a:t>Câmara magmática </a:t>
            </a:r>
            <a:r>
              <a:rPr lang="pt-PT" sz="2300" dirty="0"/>
              <a:t>– caixa plástica</a:t>
            </a:r>
          </a:p>
          <a:p>
            <a:pPr lvl="0" algn="just"/>
            <a:r>
              <a:rPr lang="pt-PT" sz="2300" b="1" dirty="0"/>
              <a:t>Chaminé</a:t>
            </a:r>
            <a:r>
              <a:rPr lang="pt-PT" sz="2300" dirty="0"/>
              <a:t> – tubo</a:t>
            </a:r>
          </a:p>
          <a:p>
            <a:pPr lvl="0" algn="just"/>
            <a:r>
              <a:rPr lang="pt-PT" sz="2300" b="1" dirty="0"/>
              <a:t>População</a:t>
            </a:r>
            <a:r>
              <a:rPr lang="pt-PT" sz="2300" dirty="0"/>
              <a:t> – peças de monopólio e </a:t>
            </a:r>
            <a:r>
              <a:rPr lang="pt-PT" sz="2300" dirty="0" smtClean="0"/>
              <a:t>outras</a:t>
            </a:r>
            <a:endParaRPr lang="pt-PT" sz="2300" dirty="0"/>
          </a:p>
          <a:p>
            <a:pPr lvl="0" algn="just"/>
            <a:r>
              <a:rPr lang="pt-PT" sz="2300" b="1" dirty="0"/>
              <a:t>Flora e fauna </a:t>
            </a:r>
            <a:r>
              <a:rPr lang="pt-PT" sz="2300" dirty="0"/>
              <a:t>– </a:t>
            </a:r>
            <a:r>
              <a:rPr lang="pt-PT" sz="2300" dirty="0" smtClean="0"/>
              <a:t>musgo e peças</a:t>
            </a:r>
            <a:endParaRPr lang="pt-PT" sz="2300" dirty="0"/>
          </a:p>
          <a:p>
            <a:pPr lvl="0" algn="just"/>
            <a:r>
              <a:rPr lang="pt-PT" sz="2300" b="1" dirty="0"/>
              <a:t>Rios</a:t>
            </a:r>
            <a:r>
              <a:rPr lang="pt-PT" sz="2300" dirty="0"/>
              <a:t> – água</a:t>
            </a:r>
          </a:p>
          <a:p>
            <a:pPr lvl="0" algn="just"/>
            <a:r>
              <a:rPr lang="pt-PT" sz="2300" b="1" dirty="0"/>
              <a:t>Solo em volta e no rio </a:t>
            </a:r>
            <a:r>
              <a:rPr lang="pt-PT" sz="2300" dirty="0"/>
              <a:t>– diferentes </a:t>
            </a:r>
            <a:endParaRPr lang="pt-PT" sz="2300" dirty="0" smtClean="0"/>
          </a:p>
          <a:p>
            <a:pPr lvl="0" algn="just"/>
            <a:r>
              <a:rPr lang="pt-PT" sz="2300" dirty="0" smtClean="0"/>
              <a:t>tipos </a:t>
            </a:r>
            <a:r>
              <a:rPr lang="pt-PT" sz="2300" dirty="0"/>
              <a:t>de </a:t>
            </a:r>
            <a:r>
              <a:rPr lang="pt-PT" sz="2300" dirty="0" smtClean="0"/>
              <a:t>areias e pedras</a:t>
            </a:r>
            <a:endParaRPr lang="pt-PT" sz="2300" dirty="0"/>
          </a:p>
          <a:p>
            <a:pPr marL="0" indent="0">
              <a:buNone/>
            </a:pPr>
            <a:endParaRPr lang="pt-PT" dirty="0"/>
          </a:p>
        </p:txBody>
      </p:sp>
      <p:sp>
        <p:nvSpPr>
          <p:cNvPr id="6" name="Espaço Reservado para Rodapé 3"/>
          <p:cNvSpPr txBox="1">
            <a:spLocks/>
          </p:cNvSpPr>
          <p:nvPr/>
        </p:nvSpPr>
        <p:spPr>
          <a:xfrm rot="16200000">
            <a:off x="7478920" y="6373976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Geologia 12ºano</a:t>
            </a:r>
            <a:endParaRPr lang="pt-PT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Joana\Desktop\vulca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3968" y="2917924"/>
            <a:ext cx="4055910" cy="3928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01636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>
                <a:solidFill>
                  <a:schemeClr val="accent1">
                    <a:lumMod val="75000"/>
                  </a:schemeClr>
                </a:solidFill>
                <a:latin typeface="Candara" pitchFamily="34" charset="0"/>
              </a:rPr>
              <a:t>Bibliografia</a:t>
            </a:r>
            <a:endParaRPr lang="pt-PT" b="1" dirty="0">
              <a:solidFill>
                <a:schemeClr val="accent1">
                  <a:lumMod val="75000"/>
                </a:schemeClr>
              </a:solidFill>
              <a:latin typeface="Candar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600200"/>
            <a:ext cx="8136904" cy="4800600"/>
          </a:xfrm>
        </p:spPr>
        <p:txBody>
          <a:bodyPr/>
          <a:lstStyle/>
          <a:p>
            <a:pPr indent="-342900" algn="just">
              <a:buFont typeface="Wingdings" pitchFamily="2" charset="2"/>
              <a:buChar char="§"/>
            </a:pPr>
            <a:r>
              <a:rPr lang="pt-PT" sz="2400" dirty="0">
                <a:hlinkClick r:id="rId2"/>
              </a:rPr>
              <a:t>http://www.google.com/search?hl=pt-PT&amp;q=imagens+ilha+terceira&amp;bav=on.2,or.r_gc.r_pw.r_qf.,</a:t>
            </a:r>
            <a:r>
              <a:rPr lang="pt-PT" sz="2400" dirty="0" smtClean="0">
                <a:hlinkClick r:id="rId2"/>
              </a:rPr>
              <a:t>cf.osb&amp;biw=1366&amp;bih=624&amp;um=1&amp;ie=UTF-8&amp;tbm=isch&amp;source=og&amp;sa=N&amp;tab=wi&amp;ei=vTFqT_DHDsPQ0QX567SDCQ</a:t>
            </a:r>
            <a:endParaRPr lang="pt-PT" sz="2400" dirty="0" smtClean="0"/>
          </a:p>
          <a:p>
            <a:pPr indent="-342900">
              <a:buFont typeface="Wingdings" pitchFamily="2" charset="2"/>
              <a:buChar char="§"/>
            </a:pPr>
            <a:endParaRPr lang="pt-PT" sz="2400" dirty="0">
              <a:solidFill>
                <a:schemeClr val="tx1">
                  <a:lumMod val="85000"/>
                  <a:lumOff val="15000"/>
                </a:schemeClr>
              </a:solidFill>
              <a:hlinkClick r:id="rId3"/>
            </a:endParaRPr>
          </a:p>
          <a:p>
            <a:pPr indent="-342900">
              <a:buFont typeface="Wingdings" pitchFamily="2" charset="2"/>
              <a:buChar char="§"/>
            </a:pPr>
            <a:r>
              <a:rPr lang="pt-PT" sz="2400" dirty="0">
                <a:hlinkClick r:id="rId4"/>
              </a:rPr>
              <a:t>http://</a:t>
            </a:r>
            <a:r>
              <a:rPr lang="pt-PT" sz="2400" dirty="0" smtClean="0">
                <a:hlinkClick r:id="rId4"/>
              </a:rPr>
              <a:t>pt.wikipedia.org/wiki/Geomorfologia_da_Ilha_Terceira</a:t>
            </a:r>
            <a:endParaRPr lang="pt-PT" sz="2400" dirty="0" smtClean="0"/>
          </a:p>
          <a:p>
            <a:pPr marL="0" indent="0">
              <a:buNone/>
            </a:pPr>
            <a:endParaRPr lang="pt-PT" dirty="0"/>
          </a:p>
          <a:p>
            <a:pPr marL="0" indent="0">
              <a:buNone/>
            </a:pPr>
            <a:endParaRPr lang="pt-PT" dirty="0"/>
          </a:p>
        </p:txBody>
      </p:sp>
      <p:sp>
        <p:nvSpPr>
          <p:cNvPr id="6" name="Espaço Reservado para Rodapé 3"/>
          <p:cNvSpPr txBox="1">
            <a:spLocks/>
          </p:cNvSpPr>
          <p:nvPr/>
        </p:nvSpPr>
        <p:spPr>
          <a:xfrm rot="16200000">
            <a:off x="7478920" y="6373976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pt-PT"/>
            </a:defPPr>
            <a:lvl1pPr marL="0" algn="r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Geologia 12ºano</a:t>
            </a:r>
            <a:endParaRPr lang="pt-PT" b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5644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tiguidade">
  <a:themeElements>
    <a:clrScheme name="Personalizada 14">
      <a:dk1>
        <a:sysClr val="windowText" lastClr="000000"/>
      </a:dk1>
      <a:lt1>
        <a:sysClr val="window" lastClr="FFFFFF"/>
      </a:lt1>
      <a:dk2>
        <a:srgbClr val="00FFCC"/>
      </a:dk2>
      <a:lt2>
        <a:srgbClr val="DEF5FA"/>
      </a:lt2>
      <a:accent1>
        <a:srgbClr val="00FFCC"/>
      </a:accent1>
      <a:accent2>
        <a:srgbClr val="00FFCC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ntiguidad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215</TotalTime>
  <Words>204</Words>
  <Application>Microsoft Office PowerPoint</Application>
  <PresentationFormat>Apresentação no Ecrã (4:3)</PresentationFormat>
  <Paragraphs>40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Contiguidade</vt:lpstr>
      <vt:lpstr>Açores – Ilha Terceira</vt:lpstr>
      <vt:lpstr>Porquê a escolha dos Açores, nomeadamente a ilha da Terceira?  </vt:lpstr>
      <vt:lpstr>Diapositivo 3</vt:lpstr>
      <vt:lpstr>MAQUETE </vt:lpstr>
      <vt:lpstr>Materiais a utilizar</vt:lpstr>
      <vt:lpstr>Bibliografia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Cartografia</dc:title>
  <dc:creator>Joana</dc:creator>
  <cp:lastModifiedBy>tmn</cp:lastModifiedBy>
  <cp:revision>16</cp:revision>
  <dcterms:created xsi:type="dcterms:W3CDTF">2012-02-16T13:50:20Z</dcterms:created>
  <dcterms:modified xsi:type="dcterms:W3CDTF">2012-03-21T23:50:00Z</dcterms:modified>
</cp:coreProperties>
</file>